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8" r:id="rId6"/>
    <p:sldId id="265" r:id="rId7"/>
    <p:sldId id="266" r:id="rId8"/>
    <p:sldId id="267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3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0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929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5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34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0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04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5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0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6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5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58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Capstone project: </a:t>
            </a:r>
            <a:r>
              <a:rPr lang="en-US" u="sng" dirty="0" err="1" smtClean="0"/>
              <a:t>Meezy</a:t>
            </a:r>
            <a:r>
              <a:rPr lang="en-US" u="sng" dirty="0" smtClean="0"/>
              <a:t> </a:t>
            </a:r>
            <a:r>
              <a:rPr lang="en-US" u="sng" dirty="0" err="1" smtClean="0"/>
              <a:t>cutz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Kierra McCallum, Ayman Ibrahim, Zack Munford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049" y="160433"/>
            <a:ext cx="7868991" cy="4952492"/>
          </a:xfrm>
        </p:spPr>
        <p:txBody>
          <a:bodyPr/>
          <a:lstStyle/>
          <a:p>
            <a:pPr algn="ctr"/>
            <a:r>
              <a:rPr lang="en-US" dirty="0" smtClean="0"/>
              <a:t>Appointment</a:t>
            </a:r>
            <a:br>
              <a:rPr lang="en-US" dirty="0" smtClean="0"/>
            </a:br>
            <a:r>
              <a:rPr lang="en-US" dirty="0" smtClean="0"/>
              <a:t>System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0" y="1854558"/>
            <a:ext cx="11088867" cy="46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9047" y="121796"/>
            <a:ext cx="3833906" cy="4952492"/>
          </a:xfrm>
        </p:spPr>
        <p:txBody>
          <a:bodyPr/>
          <a:lstStyle/>
          <a:p>
            <a:pPr algn="ctr"/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99" y="1751525"/>
            <a:ext cx="10483402" cy="4756961"/>
          </a:xfrm>
        </p:spPr>
      </p:pic>
    </p:spTree>
    <p:extLst>
      <p:ext uri="{BB962C8B-B14F-4D97-AF65-F5344CB8AC3E}">
        <p14:creationId xmlns:p14="http://schemas.microsoft.com/office/powerpoint/2010/main" val="31611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9047" y="186190"/>
            <a:ext cx="3833906" cy="4952492"/>
          </a:xfrm>
        </p:spPr>
        <p:txBody>
          <a:bodyPr/>
          <a:lstStyle/>
          <a:p>
            <a:pPr algn="ctr"/>
            <a:r>
              <a:rPr lang="en-US" dirty="0" smtClean="0"/>
              <a:t>Test Cases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8" y="1564230"/>
            <a:ext cx="11232525" cy="4952492"/>
          </a:xfrm>
        </p:spPr>
      </p:pic>
    </p:spTree>
    <p:extLst>
      <p:ext uri="{BB962C8B-B14F-4D97-AF65-F5344CB8AC3E}">
        <p14:creationId xmlns:p14="http://schemas.microsoft.com/office/powerpoint/2010/main" val="7871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3564" y="695460"/>
            <a:ext cx="7544873" cy="3837904"/>
          </a:xfrm>
        </p:spPr>
        <p:txBody>
          <a:bodyPr>
            <a:noAutofit/>
          </a:bodyPr>
          <a:lstStyle/>
          <a:p>
            <a:pPr algn="ctr"/>
            <a:r>
              <a:rPr lang="en-US" sz="19900" dirty="0" smtClean="0"/>
              <a:t>The End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5389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barber to manage and communicate with customers </a:t>
            </a:r>
          </a:p>
          <a:p>
            <a:r>
              <a:rPr lang="en-US" dirty="0" smtClean="0"/>
              <a:t>Allow business to become more prominent by getting the company on the internet.</a:t>
            </a:r>
          </a:p>
          <a:p>
            <a:r>
              <a:rPr lang="en-US" dirty="0" smtClean="0"/>
              <a:t>Allow better time management via appointment system </a:t>
            </a:r>
          </a:p>
          <a:p>
            <a:r>
              <a:rPr lang="en-US" dirty="0" smtClean="0"/>
              <a:t>Display photo catalog of previous work done by </a:t>
            </a:r>
            <a:r>
              <a:rPr lang="en-US" dirty="0" err="1" smtClean="0"/>
              <a:t>Meezy</a:t>
            </a:r>
            <a:r>
              <a:rPr lang="en-US" dirty="0" smtClean="0"/>
              <a:t> </a:t>
            </a:r>
            <a:r>
              <a:rPr lang="en-US" dirty="0" err="1" smtClean="0"/>
              <a:t>Cutz</a:t>
            </a:r>
            <a:r>
              <a:rPr lang="en-US" dirty="0" smtClean="0"/>
              <a:t>.</a:t>
            </a:r>
          </a:p>
          <a:p>
            <a:r>
              <a:rPr lang="en-US" dirty="0" smtClean="0"/>
              <a:t>Show location of shop and driving directions to customers who are not sure of the location</a:t>
            </a:r>
          </a:p>
          <a:p>
            <a:r>
              <a:rPr lang="en-US" dirty="0" smtClean="0"/>
              <a:t>Allow customers to ask questions or concerns about the website or the business via email system.</a:t>
            </a:r>
          </a:p>
          <a:p>
            <a:r>
              <a:rPr lang="en-US" dirty="0" smtClean="0"/>
              <a:t>Achieve more business via social media.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209245" cy="4952492"/>
          </a:xfrm>
        </p:spPr>
        <p:txBody>
          <a:bodyPr/>
          <a:lstStyle/>
          <a:p>
            <a:pPr algn="l"/>
            <a:r>
              <a:rPr lang="en-US" dirty="0" smtClean="0"/>
              <a:t>Key Functional Requirements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Account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Customer </a:t>
            </a:r>
            <a:r>
              <a:rPr lang="en-US" dirty="0" smtClean="0"/>
              <a:t>schedule appointment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Verify </a:t>
            </a:r>
            <a:r>
              <a:rPr lang="en-US" dirty="0" smtClean="0"/>
              <a:t>user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Admin </a:t>
            </a:r>
            <a:r>
              <a:rPr lang="en-US" dirty="0" smtClean="0"/>
              <a:t>login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Manage </a:t>
            </a:r>
            <a:r>
              <a:rPr lang="en-US" dirty="0" smtClean="0"/>
              <a:t>user accounts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8530" y="598315"/>
            <a:ext cx="5909256" cy="4952492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 smtClean="0"/>
              <a:t>Main User Interfaces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722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9047" y="353616"/>
            <a:ext cx="3833906" cy="4952492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4" y="1223493"/>
            <a:ext cx="10721660" cy="53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54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9047" y="121796"/>
            <a:ext cx="3833906" cy="4952492"/>
          </a:xfrm>
        </p:spPr>
        <p:txBody>
          <a:bodyPr/>
          <a:lstStyle/>
          <a:p>
            <a:pPr algn="ctr"/>
            <a:r>
              <a:rPr lang="en-US" dirty="0" smtClean="0"/>
              <a:t>Gallery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82" y="1069387"/>
            <a:ext cx="10919574" cy="53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6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1750" y="559678"/>
            <a:ext cx="6308501" cy="4952492"/>
          </a:xfrm>
        </p:spPr>
        <p:txBody>
          <a:bodyPr/>
          <a:lstStyle/>
          <a:p>
            <a:pPr algn="ctr"/>
            <a:r>
              <a:rPr lang="en-US" dirty="0" smtClean="0"/>
              <a:t>Google 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8" y="1339403"/>
            <a:ext cx="11236884" cy="520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1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519" y="559678"/>
            <a:ext cx="7428963" cy="4952492"/>
          </a:xfrm>
        </p:spPr>
        <p:txBody>
          <a:bodyPr/>
          <a:lstStyle/>
          <a:p>
            <a:pPr algn="ctr"/>
            <a:r>
              <a:rPr lang="en-US" dirty="0" smtClean="0"/>
              <a:t>Email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0" y="1532586"/>
            <a:ext cx="11022168" cy="513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6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239" y="0"/>
            <a:ext cx="8075054" cy="4952492"/>
          </a:xfrm>
        </p:spPr>
        <p:txBody>
          <a:bodyPr/>
          <a:lstStyle/>
          <a:p>
            <a:pPr algn="ctr"/>
            <a:r>
              <a:rPr lang="en-US" dirty="0" smtClean="0"/>
              <a:t>Appointment</a:t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3" y="1556305"/>
            <a:ext cx="11020022" cy="5005482"/>
          </a:xfrm>
        </p:spPr>
      </p:pic>
    </p:spTree>
    <p:extLst>
      <p:ext uri="{BB962C8B-B14F-4D97-AF65-F5344CB8AC3E}">
        <p14:creationId xmlns:p14="http://schemas.microsoft.com/office/powerpoint/2010/main" val="38191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68</TotalTime>
  <Words>127</Words>
  <Application>Microsoft Office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Schoolbook</vt:lpstr>
      <vt:lpstr>Corbel</vt:lpstr>
      <vt:lpstr>Headlines</vt:lpstr>
      <vt:lpstr>Capstone project: Meezy cutz</vt:lpstr>
      <vt:lpstr>Purpose</vt:lpstr>
      <vt:lpstr>Key Functional Requirements </vt:lpstr>
      <vt:lpstr>Main User Interfaces</vt:lpstr>
      <vt:lpstr>Home page</vt:lpstr>
      <vt:lpstr>Gallery</vt:lpstr>
      <vt:lpstr>Google Maps</vt:lpstr>
      <vt:lpstr>Email System</vt:lpstr>
      <vt:lpstr>Appointment System</vt:lpstr>
      <vt:lpstr>Appointment System </vt:lpstr>
      <vt:lpstr>Class Diagram</vt:lpstr>
      <vt:lpstr>Test Cases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Meezy cutz</dc:title>
  <dc:creator>Kierra K McCallum</dc:creator>
  <cp:lastModifiedBy>Zack Munford</cp:lastModifiedBy>
  <cp:revision>10</cp:revision>
  <dcterms:created xsi:type="dcterms:W3CDTF">2017-10-02T17:36:38Z</dcterms:created>
  <dcterms:modified xsi:type="dcterms:W3CDTF">2017-10-04T16:33:25Z</dcterms:modified>
</cp:coreProperties>
</file>